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40538" cy="6119813"/>
  <p:notesSz cx="6858000" cy="9144000"/>
  <p:defaultTextStyle>
    <a:defPPr>
      <a:defRPr lang="ja-JP"/>
    </a:defPPr>
    <a:lvl1pPr marL="0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1pPr>
    <a:lvl2pPr marL="311033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2pPr>
    <a:lvl3pPr marL="622066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3pPr>
    <a:lvl4pPr marL="933099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4pPr>
    <a:lvl5pPr marL="1244133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5pPr>
    <a:lvl6pPr marL="1555166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6pPr>
    <a:lvl7pPr marL="1866199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7pPr>
    <a:lvl8pPr marL="2177232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8pPr>
    <a:lvl9pPr marL="2488265" algn="l" defTabSz="622066" rtl="0" eaLnBrk="1" latinLnBrk="0" hangingPunct="1">
      <a:defRPr kumimoji="1"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001553"/>
            <a:ext cx="5814457" cy="2130602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214319"/>
            <a:ext cx="5130404" cy="1477538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30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59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25823"/>
            <a:ext cx="1474991" cy="518625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25823"/>
            <a:ext cx="4339466" cy="518625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98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76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525705"/>
            <a:ext cx="5899964" cy="2545672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095460"/>
            <a:ext cx="5899964" cy="1338709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0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629117"/>
            <a:ext cx="2907229" cy="3882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629117"/>
            <a:ext cx="2907229" cy="3882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99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25825"/>
            <a:ext cx="5899964" cy="118288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500205"/>
            <a:ext cx="2893868" cy="735227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235432"/>
            <a:ext cx="2893868" cy="32879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500205"/>
            <a:ext cx="2908120" cy="735227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235432"/>
            <a:ext cx="2908120" cy="32879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81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07988"/>
            <a:ext cx="2206252" cy="142795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881141"/>
            <a:ext cx="3463022" cy="4349034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1835944"/>
            <a:ext cx="2206252" cy="340131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4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07988"/>
            <a:ext cx="2206252" cy="142795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881141"/>
            <a:ext cx="3463022" cy="4349034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1835944"/>
            <a:ext cx="2206252" cy="340131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72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25825"/>
            <a:ext cx="5899964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629117"/>
            <a:ext cx="5899964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5672162"/>
            <a:ext cx="153912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A04A-7A98-486E-8FD0-7BB8BFF9990A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5672162"/>
            <a:ext cx="2308682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5672162"/>
            <a:ext cx="153912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0852-B615-42D6-A1BD-689B83D66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31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kumimoji="1"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kumimoji="1"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kumimoji="1"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4513"/>
            <a:ext cx="6833713" cy="4057092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0" y="335063"/>
            <a:ext cx="6840538" cy="372654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94447" y="407428"/>
            <a:ext cx="420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令和</a:t>
            </a:r>
            <a:r>
              <a:rPr lang="en-US" altLang="ja-JP" sz="1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4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年度補正予算＆令和</a:t>
            </a:r>
            <a:r>
              <a:rPr lang="en-US" altLang="ja-JP" sz="1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5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年度本予算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28576" y="716322"/>
            <a:ext cx="5944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省エネ補助金セミナー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547819" y="1513286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こんな疑問・お悩みにお答えします！！</a:t>
            </a:r>
          </a:p>
        </p:txBody>
      </p:sp>
      <p:pic>
        <p:nvPicPr>
          <p:cNvPr id="8" name="Picture 8" descr="C:\Users\TSUKAMOTO\Desktop\アスクル\セミナー\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8" y="1947616"/>
            <a:ext cx="2133600" cy="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TSUKAMOTO\Desktop\アスクル\セミナー\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8" y="3013717"/>
            <a:ext cx="2120900" cy="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6129" y="2212999"/>
            <a:ext cx="2289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電気代が高騰しており、</a:t>
            </a:r>
            <a:endParaRPr lang="en-US" altLang="ja-JP" sz="12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経費を圧迫している</a:t>
            </a:r>
          </a:p>
        </p:txBody>
      </p:sp>
      <p:pic>
        <p:nvPicPr>
          <p:cNvPr id="11" name="Picture 9" descr="C:\Users\TSUKAMOTO\Desktop\アスクル\セミナー\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03" y="3003966"/>
            <a:ext cx="2120900" cy="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TSUKAMOTO\Desktop\アスクル\セミナー\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72" y="1947616"/>
            <a:ext cx="2120900" cy="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TSUKAMOTO\Desktop\アスクル\セミナー\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72" y="3011960"/>
            <a:ext cx="2133600" cy="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TSUKAMOTO\Desktop\アスクル\セミナー\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03" y="1947616"/>
            <a:ext cx="2133600" cy="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303795" y="2102838"/>
            <a:ext cx="2205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省エネ機器を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経費をかけずに導入する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方法が知りたい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endParaRPr lang="ja-JP" altLang="en-US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10803" y="2219882"/>
            <a:ext cx="2107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今後電気代がどのようになっていくか知りたい</a:t>
            </a:r>
            <a:endParaRPr lang="en-US" altLang="ja-JP" sz="12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129" y="3189277"/>
            <a:ext cx="228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太陽光発電の導入で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どれだけ電気代を減らせるか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知りたい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432473" y="3157755"/>
            <a:ext cx="1943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今年度使える</a:t>
            </a:r>
            <a:endParaRPr lang="en-US" altLang="ja-JP" sz="12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省エネ・再エネ補助金の</a:t>
            </a:r>
            <a:endParaRPr lang="en-US" altLang="ja-JP" sz="12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詳細が知りたい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771827" y="3163519"/>
            <a:ext cx="1823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脱炭素化の対策を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自社も率先して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取り組みたい</a:t>
            </a:r>
            <a:endParaRPr lang="en-US" altLang="ja-JP" sz="12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77388" y="4147767"/>
            <a:ext cx="5005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2023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年 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3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15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日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水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 、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3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22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日（水） 午後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時～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14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時 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※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ログイン開始</a:t>
            </a:r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：４５～</a:t>
            </a:r>
            <a:endParaRPr lang="en-US" altLang="ja-JP" sz="10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77389" y="4436710"/>
            <a:ext cx="35159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dirty="0">
                <a:latin typeface="小塚ゴシック Pro B" pitchFamily="34" charset="-128"/>
                <a:ea typeface="小塚ゴシック Pro B" pitchFamily="34" charset="-128"/>
              </a:rPr>
              <a:t>Zoom</a:t>
            </a:r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を用いたオンライン開催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62955" y="4740446"/>
            <a:ext cx="4738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小塚ゴシック Pro B" pitchFamily="34" charset="-128"/>
                <a:ea typeface="小塚ゴシック Pro B" pitchFamily="34" charset="-128"/>
              </a:rPr>
              <a:t>株式会社船井総合研究所　土井康平氏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78206" y="4129310"/>
            <a:ext cx="661616" cy="246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日時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8206" y="4428067"/>
            <a:ext cx="661616" cy="253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会場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8206" y="4735231"/>
            <a:ext cx="661616" cy="246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ゲスト</a:t>
            </a:r>
          </a:p>
        </p:txBody>
      </p:sp>
      <p:pic>
        <p:nvPicPr>
          <p:cNvPr id="35" name="Picture 2" descr="C:\Users\TSUKAMOTO\Desktop\アスクル\セミナー\赤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" y="792091"/>
            <a:ext cx="787403" cy="7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146758" y="878253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参加</a:t>
            </a:r>
            <a:endParaRPr lang="en-US" altLang="ja-JP" sz="1600" b="1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無料</a:t>
            </a:r>
          </a:p>
        </p:txBody>
      </p:sp>
      <p:pic>
        <p:nvPicPr>
          <p:cNvPr id="39" name="Picture 3" descr="C:\Users\TSUKAMOTO\Desktop\アスクル\セミナー\セミナー②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6"/>
          <a:stretch/>
        </p:blipFill>
        <p:spPr bwMode="auto">
          <a:xfrm>
            <a:off x="6825" y="0"/>
            <a:ext cx="6864190" cy="3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6825" y="5296226"/>
            <a:ext cx="6871015" cy="839748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97670" y="29176"/>
            <a:ext cx="59578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製造業・小売業・社福・医療法人・運輸業・倉庫業の経営者、総務担当者様必見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5493315" y="4076556"/>
            <a:ext cx="12795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＜お申込みはコチラ＞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401078" y="5832910"/>
            <a:ext cx="44322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お電話での受付は平日</a:t>
            </a:r>
            <a:r>
              <a: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になります。担当：安江・廣澤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3300671" y="5354461"/>
            <a:ext cx="362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0120-291-080</a:t>
            </a: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0" y="5413796"/>
            <a:ext cx="2479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主催：株式会社野田建設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825" y="5782883"/>
            <a:ext cx="249570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sz="9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501-3246</a:t>
            </a:r>
            <a:r>
              <a:rPr lang="ja-JP" altLang="en-US" sz="9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岐阜県関市緑ヶ丘</a:t>
            </a:r>
            <a:r>
              <a:rPr lang="en-US" altLang="ja-JP" sz="9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2-5-78</a:t>
            </a:r>
            <a:endParaRPr kumimoji="1" lang="ja-JP" altLang="en-US" sz="9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489680" y="5433634"/>
            <a:ext cx="771243" cy="31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22646" r="12019" b="18700"/>
          <a:stretch/>
        </p:blipFill>
        <p:spPr>
          <a:xfrm>
            <a:off x="2501931" y="5445495"/>
            <a:ext cx="747311" cy="284690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36129" y="5019741"/>
            <a:ext cx="47382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【</a:t>
            </a:r>
            <a:r>
              <a:rPr lang="ja-JP" altLang="en-US" sz="105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参加者限定特典</a:t>
            </a:r>
            <a:r>
              <a:rPr lang="en-US" altLang="ja-JP" sz="105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】 2023</a:t>
            </a:r>
            <a:r>
              <a:rPr lang="ja-JP" altLang="en-US" sz="105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年度補助金ガイドブック無料進呈！！</a:t>
            </a: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36" y="4282235"/>
            <a:ext cx="984873" cy="9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6838</TotalTime>
  <Words>210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小塚ゴシック Pro B</vt:lpstr>
      <vt:lpstr>小塚ゴシック Pro H</vt:lpstr>
      <vt:lpstr>Arial</vt:lpstr>
      <vt:lpstr>Calibri</vt:lpstr>
      <vt:lpstr>Calibri Light</vt:lpstr>
      <vt:lpstr>Office テーマ</vt:lpstr>
      <vt:lpstr>PowerPoint プレゼンテーション</vt:lpstr>
    </vt:vector>
  </TitlesOfParts>
  <Company>船井総合研究所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Aoyagi Keisuke</dc:creator>
  <cp:lastModifiedBy>安江 孝基</cp:lastModifiedBy>
  <cp:revision>13</cp:revision>
  <dcterms:created xsi:type="dcterms:W3CDTF">2023-01-11T03:01:27Z</dcterms:created>
  <dcterms:modified xsi:type="dcterms:W3CDTF">2023-02-27T23:19:27Z</dcterms:modified>
</cp:coreProperties>
</file>